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97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65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8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6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26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0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82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20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097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5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E5941-842B-4DB9-8D5C-56F8523FBAB3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8737-4053-47BE-A107-05990BB99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56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EOG Songs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02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71600"/>
          </a:xfrm>
        </p:spPr>
        <p:txBody>
          <a:bodyPr/>
          <a:lstStyle/>
          <a:p>
            <a:pPr algn="ctr"/>
            <a:r>
              <a:rPr lang="en-US" b="1" smtClean="0"/>
              <a:t>EOG Pump-Up Songs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" t="7353"/>
          <a:stretch>
            <a:fillRect/>
          </a:stretch>
        </p:blipFill>
        <p:spPr bwMode="auto">
          <a:xfrm>
            <a:off x="195263" y="1295400"/>
            <a:ext cx="513873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5" y="2743200"/>
            <a:ext cx="506412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pPr algn="ctr"/>
            <a:r>
              <a:rPr lang="en-US" b="1" smtClean="0"/>
              <a:t>EOG Pump-Up Songs</a:t>
            </a:r>
            <a:endParaRPr lang="en-US" smtClean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4"/>
          <a:stretch>
            <a:fillRect/>
          </a:stretch>
        </p:blipFill>
        <p:spPr bwMode="auto">
          <a:xfrm>
            <a:off x="1678197" y="1315528"/>
            <a:ext cx="64547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EOG Songs</vt:lpstr>
      <vt:lpstr>EOG Pump-Up Songs</vt:lpstr>
      <vt:lpstr>EOG Pump-Up Songs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EOG Songs</dc:title>
  <dc:creator>Harrell, Kelli</dc:creator>
  <cp:lastModifiedBy>Harrell, Kelli</cp:lastModifiedBy>
  <cp:revision>1</cp:revision>
  <dcterms:created xsi:type="dcterms:W3CDTF">2012-05-10T14:58:08Z</dcterms:created>
  <dcterms:modified xsi:type="dcterms:W3CDTF">2012-05-10T14:59:25Z</dcterms:modified>
</cp:coreProperties>
</file>